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62" r:id="rId4"/>
    <p:sldId id="257" r:id="rId5"/>
    <p:sldId id="259" r:id="rId6"/>
    <p:sldId id="264" r:id="rId7"/>
    <p:sldId id="265" r:id="rId8"/>
    <p:sldId id="266" r:id="rId9"/>
    <p:sldId id="260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>
        <p:scale>
          <a:sx n="86" d="100"/>
          <a:sy n="86" d="100"/>
        </p:scale>
        <p:origin x="48" y="17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9/30/2019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9/30/2019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BDDA4C-911B-407E-B16F-2B039F9A48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Verkehrs- </a:t>
            </a:r>
            <a:r>
              <a:rPr lang="de-DE" dirty="0" err="1"/>
              <a:t>mentoren</a:t>
            </a:r>
            <a:r>
              <a:rPr lang="de-DE" dirty="0"/>
              <a:t>-ausbildung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D9AE5E0-CDC6-4618-8B06-E8844C8ED5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Projekt von: </a:t>
            </a:r>
          </a:p>
        </p:txBody>
      </p:sp>
    </p:spTree>
    <p:extLst>
      <p:ext uri="{BB962C8B-B14F-4D97-AF65-F5344CB8AC3E}">
        <p14:creationId xmlns:p14="http://schemas.microsoft.com/office/powerpoint/2010/main" val="3873550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10F501-50C1-411E-96AC-0A6DB1CDA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Was könnte man noch verbessern, oder wo gab es Probleme?</a:t>
            </a:r>
          </a:p>
        </p:txBody>
      </p:sp>
    </p:spTree>
    <p:extLst>
      <p:ext uri="{BB962C8B-B14F-4D97-AF65-F5344CB8AC3E}">
        <p14:creationId xmlns:p14="http://schemas.microsoft.com/office/powerpoint/2010/main" val="3146974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816B100B-F601-44E1-87B8-5E08DF6EFB99}"/>
              </a:ext>
            </a:extLst>
          </p:cNvPr>
          <p:cNvSpPr txBox="1"/>
          <p:nvPr/>
        </p:nvSpPr>
        <p:spPr>
          <a:xfrm>
            <a:off x="1352203" y="948690"/>
            <a:ext cx="10289548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Aufgabenbeschreibung: </a:t>
            </a:r>
          </a:p>
          <a:p>
            <a:endParaRPr lang="de-DE" dirty="0"/>
          </a:p>
          <a:p>
            <a:r>
              <a:rPr lang="de-DE" dirty="0"/>
              <a:t>Das </a:t>
            </a:r>
            <a:r>
              <a:rPr lang="de-DE" dirty="0" err="1"/>
              <a:t>Verkehrsmentorenteam</a:t>
            </a:r>
            <a:r>
              <a:rPr lang="de-DE" dirty="0"/>
              <a:t> einer Schule sollte ein kleines, gerne auch selbstgeplantes Projekt an der </a:t>
            </a:r>
          </a:p>
          <a:p>
            <a:r>
              <a:rPr lang="de-DE" dirty="0"/>
              <a:t>Schule durchführen. Zur Präsentation im zweiten Ausbildungsabschnitt kann diese </a:t>
            </a:r>
            <a:r>
              <a:rPr lang="de-DE" dirty="0" err="1"/>
              <a:t>Powerpointvorlage</a:t>
            </a:r>
            <a:endParaRPr lang="de-DE" dirty="0"/>
          </a:p>
          <a:p>
            <a:r>
              <a:rPr lang="de-DE" dirty="0"/>
              <a:t>genutzt werden.  Alternativ können auch Plakate/Filmsequenzen oder anderen Formen der Visualisierung </a:t>
            </a:r>
          </a:p>
          <a:p>
            <a:r>
              <a:rPr lang="de-DE" dirty="0"/>
              <a:t>zum Einsatz kommen.  </a:t>
            </a:r>
          </a:p>
          <a:p>
            <a:pPr lvl="0"/>
            <a:r>
              <a:rPr lang="de-DE" dirty="0"/>
              <a:t>Wir würden uns über die Unterstützung durch den/die Verkehrsbeauftragten/Verkehrsbeauftragte freuen. </a:t>
            </a:r>
          </a:p>
          <a:p>
            <a:pPr lvl="0"/>
            <a:endParaRPr lang="de-DE" dirty="0"/>
          </a:p>
          <a:p>
            <a:pPr lvl="0"/>
            <a:r>
              <a:rPr lang="de-DE" dirty="0"/>
              <a:t>Die Verkehrsmentoren stellen dann im zweiten Ausbildungsabschnitt ihr Projekt den anderen Mentoren vor, </a:t>
            </a:r>
          </a:p>
          <a:p>
            <a:r>
              <a:rPr lang="de-DE" dirty="0"/>
              <a:t>die sich ein gut bebildertes Projekt leichter vorstellen können. Damit die Aktionen auch an anderen Schulen </a:t>
            </a:r>
          </a:p>
          <a:p>
            <a:r>
              <a:rPr lang="de-DE" dirty="0"/>
              <a:t>stattfinden und mit möglichst wenig Aufwand „kopiert“ werden können, ist eine gute Dokumentation </a:t>
            </a:r>
            <a:br>
              <a:rPr lang="de-DE" dirty="0"/>
            </a:br>
            <a:r>
              <a:rPr lang="de-DE" dirty="0"/>
              <a:t>von großem Vorteil. </a:t>
            </a:r>
          </a:p>
        </p:txBody>
      </p:sp>
    </p:spTree>
    <p:extLst>
      <p:ext uri="{BB962C8B-B14F-4D97-AF65-F5344CB8AC3E}">
        <p14:creationId xmlns:p14="http://schemas.microsoft.com/office/powerpoint/2010/main" val="2011683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CDD428-2913-4CBE-A9F1-785A492F2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Projektname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E34FCD1-03C5-460D-976E-46F65577FA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30285"/>
            <a:ext cx="10178322" cy="4649308"/>
          </a:xfrm>
        </p:spPr>
        <p:txBody>
          <a:bodyPr/>
          <a:lstStyle/>
          <a:p>
            <a:endParaRPr lang="de-DE" dirty="0"/>
          </a:p>
          <a:p>
            <a:r>
              <a:rPr lang="de-DE" dirty="0"/>
              <a:t>Namen der Verkehrsmentoren: </a:t>
            </a:r>
          </a:p>
          <a:p>
            <a:r>
              <a:rPr lang="de-DE" dirty="0"/>
              <a:t>Schule: </a:t>
            </a:r>
          </a:p>
          <a:p>
            <a:r>
              <a:rPr lang="de-DE" dirty="0"/>
              <a:t>Jahr: </a:t>
            </a:r>
          </a:p>
          <a:p>
            <a:r>
              <a:rPr lang="de-DE" dirty="0"/>
              <a:t>Zielgruppe:</a:t>
            </a:r>
          </a:p>
          <a:p>
            <a:r>
              <a:rPr lang="de-DE" dirty="0"/>
              <a:t>Projektbeteiligte: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81666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CD1109-A535-4944-B98F-154F7E625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Projekt: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F61509C-9504-4ED6-8CFC-C1D640A733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Was soll mit dem Projekt erreicht werden?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Wie soll das erreicht werden?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Welche Ansprechpartner/Helfer gab es bei eurem Projekt: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8415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01951F-83CF-47F1-9962-0F3F8790C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So haben wir das Projekt durchgeführt: 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F02703F9-DC8C-439F-910B-6A038519E79B}"/>
              </a:ext>
            </a:extLst>
          </p:cNvPr>
          <p:cNvSpPr/>
          <p:nvPr/>
        </p:nvSpPr>
        <p:spPr>
          <a:xfrm>
            <a:off x="1440872" y="1972887"/>
            <a:ext cx="4062153" cy="25450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0573E85-7441-4702-BC2F-19CCE7F0A970}"/>
              </a:ext>
            </a:extLst>
          </p:cNvPr>
          <p:cNvSpPr txBox="1"/>
          <p:nvPr/>
        </p:nvSpPr>
        <p:spPr>
          <a:xfrm>
            <a:off x="2604654" y="3469873"/>
            <a:ext cx="1366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Platz für Bild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85F85D2-8F78-4831-9B70-EC1C0E45EBD5}"/>
              </a:ext>
            </a:extLst>
          </p:cNvPr>
          <p:cNvSpPr txBox="1"/>
          <p:nvPr/>
        </p:nvSpPr>
        <p:spPr>
          <a:xfrm>
            <a:off x="1440872" y="4616341"/>
            <a:ext cx="3973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Bildbeschreibung: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06FD45C1-6668-47FF-AEE4-D4055272E7AF}"/>
              </a:ext>
            </a:extLst>
          </p:cNvPr>
          <p:cNvSpPr/>
          <p:nvPr/>
        </p:nvSpPr>
        <p:spPr>
          <a:xfrm>
            <a:off x="5986559" y="3326820"/>
            <a:ext cx="4062153" cy="25450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2281183C-AB22-472F-8ABF-050B612B3F83}"/>
              </a:ext>
            </a:extLst>
          </p:cNvPr>
          <p:cNvSpPr txBox="1"/>
          <p:nvPr/>
        </p:nvSpPr>
        <p:spPr>
          <a:xfrm>
            <a:off x="7334596" y="4962004"/>
            <a:ext cx="1366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Platz für Bild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B6E63363-E79B-4387-9137-7BC10D7BA59A}"/>
              </a:ext>
            </a:extLst>
          </p:cNvPr>
          <p:cNvSpPr txBox="1"/>
          <p:nvPr/>
        </p:nvSpPr>
        <p:spPr>
          <a:xfrm>
            <a:off x="5986559" y="5871904"/>
            <a:ext cx="4486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Bildbeschreibung:</a:t>
            </a:r>
          </a:p>
        </p:txBody>
      </p:sp>
    </p:spTree>
    <p:extLst>
      <p:ext uri="{BB962C8B-B14F-4D97-AF65-F5344CB8AC3E}">
        <p14:creationId xmlns:p14="http://schemas.microsoft.com/office/powerpoint/2010/main" val="4251969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01951F-83CF-47F1-9962-0F3F8790C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So haben wir das Projekt durchgeführt: 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F02703F9-DC8C-439F-910B-6A038519E79B}"/>
              </a:ext>
            </a:extLst>
          </p:cNvPr>
          <p:cNvSpPr/>
          <p:nvPr/>
        </p:nvSpPr>
        <p:spPr>
          <a:xfrm>
            <a:off x="1440872" y="1972887"/>
            <a:ext cx="4062153" cy="25450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0573E85-7441-4702-BC2F-19CCE7F0A970}"/>
              </a:ext>
            </a:extLst>
          </p:cNvPr>
          <p:cNvSpPr txBox="1"/>
          <p:nvPr/>
        </p:nvSpPr>
        <p:spPr>
          <a:xfrm>
            <a:off x="2604654" y="3469873"/>
            <a:ext cx="1366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Platz für Bild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85F85D2-8F78-4831-9B70-EC1C0E45EBD5}"/>
              </a:ext>
            </a:extLst>
          </p:cNvPr>
          <p:cNvSpPr txBox="1"/>
          <p:nvPr/>
        </p:nvSpPr>
        <p:spPr>
          <a:xfrm>
            <a:off x="1440872" y="4616341"/>
            <a:ext cx="3973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Bildbeschreibung: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06FD45C1-6668-47FF-AEE4-D4055272E7AF}"/>
              </a:ext>
            </a:extLst>
          </p:cNvPr>
          <p:cNvSpPr/>
          <p:nvPr/>
        </p:nvSpPr>
        <p:spPr>
          <a:xfrm>
            <a:off x="5986559" y="3326820"/>
            <a:ext cx="4062153" cy="25450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2281183C-AB22-472F-8ABF-050B612B3F83}"/>
              </a:ext>
            </a:extLst>
          </p:cNvPr>
          <p:cNvSpPr txBox="1"/>
          <p:nvPr/>
        </p:nvSpPr>
        <p:spPr>
          <a:xfrm>
            <a:off x="7334596" y="4962004"/>
            <a:ext cx="1366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Platz für Bild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B6E63363-E79B-4387-9137-7BC10D7BA59A}"/>
              </a:ext>
            </a:extLst>
          </p:cNvPr>
          <p:cNvSpPr txBox="1"/>
          <p:nvPr/>
        </p:nvSpPr>
        <p:spPr>
          <a:xfrm>
            <a:off x="5986559" y="5871904"/>
            <a:ext cx="4486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Bildbeschreibung:</a:t>
            </a:r>
          </a:p>
        </p:txBody>
      </p:sp>
    </p:spTree>
    <p:extLst>
      <p:ext uri="{BB962C8B-B14F-4D97-AF65-F5344CB8AC3E}">
        <p14:creationId xmlns:p14="http://schemas.microsoft.com/office/powerpoint/2010/main" val="4183523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01951F-83CF-47F1-9962-0F3F8790C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So haben wir das Projekt durchgeführt: 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F02703F9-DC8C-439F-910B-6A038519E79B}"/>
              </a:ext>
            </a:extLst>
          </p:cNvPr>
          <p:cNvSpPr/>
          <p:nvPr/>
        </p:nvSpPr>
        <p:spPr>
          <a:xfrm>
            <a:off x="1440872" y="1972887"/>
            <a:ext cx="4062153" cy="25450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0573E85-7441-4702-BC2F-19CCE7F0A970}"/>
              </a:ext>
            </a:extLst>
          </p:cNvPr>
          <p:cNvSpPr txBox="1"/>
          <p:nvPr/>
        </p:nvSpPr>
        <p:spPr>
          <a:xfrm>
            <a:off x="2604654" y="3469873"/>
            <a:ext cx="1366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Platz für Bild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85F85D2-8F78-4831-9B70-EC1C0E45EBD5}"/>
              </a:ext>
            </a:extLst>
          </p:cNvPr>
          <p:cNvSpPr txBox="1"/>
          <p:nvPr/>
        </p:nvSpPr>
        <p:spPr>
          <a:xfrm>
            <a:off x="1440872" y="4616341"/>
            <a:ext cx="3973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Bildbeschreibung: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06FD45C1-6668-47FF-AEE4-D4055272E7AF}"/>
              </a:ext>
            </a:extLst>
          </p:cNvPr>
          <p:cNvSpPr/>
          <p:nvPr/>
        </p:nvSpPr>
        <p:spPr>
          <a:xfrm>
            <a:off x="5986559" y="3326820"/>
            <a:ext cx="4062153" cy="25450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2281183C-AB22-472F-8ABF-050B612B3F83}"/>
              </a:ext>
            </a:extLst>
          </p:cNvPr>
          <p:cNvSpPr txBox="1"/>
          <p:nvPr/>
        </p:nvSpPr>
        <p:spPr>
          <a:xfrm>
            <a:off x="7334596" y="4962004"/>
            <a:ext cx="1366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Platz für Bild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B6E63363-E79B-4387-9137-7BC10D7BA59A}"/>
              </a:ext>
            </a:extLst>
          </p:cNvPr>
          <p:cNvSpPr txBox="1"/>
          <p:nvPr/>
        </p:nvSpPr>
        <p:spPr>
          <a:xfrm>
            <a:off x="5986559" y="5871904"/>
            <a:ext cx="4486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Bildbeschreibung:</a:t>
            </a:r>
          </a:p>
        </p:txBody>
      </p:sp>
    </p:spTree>
    <p:extLst>
      <p:ext uri="{BB962C8B-B14F-4D97-AF65-F5344CB8AC3E}">
        <p14:creationId xmlns:p14="http://schemas.microsoft.com/office/powerpoint/2010/main" val="380067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01951F-83CF-47F1-9962-0F3F8790C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So haben wir das Projekt durchgeführt: 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F02703F9-DC8C-439F-910B-6A038519E79B}"/>
              </a:ext>
            </a:extLst>
          </p:cNvPr>
          <p:cNvSpPr/>
          <p:nvPr/>
        </p:nvSpPr>
        <p:spPr>
          <a:xfrm>
            <a:off x="1440872" y="1972887"/>
            <a:ext cx="4062153" cy="25450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0573E85-7441-4702-BC2F-19CCE7F0A970}"/>
              </a:ext>
            </a:extLst>
          </p:cNvPr>
          <p:cNvSpPr txBox="1"/>
          <p:nvPr/>
        </p:nvSpPr>
        <p:spPr>
          <a:xfrm>
            <a:off x="2604654" y="3469873"/>
            <a:ext cx="1366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Platz für Bild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85F85D2-8F78-4831-9B70-EC1C0E45EBD5}"/>
              </a:ext>
            </a:extLst>
          </p:cNvPr>
          <p:cNvSpPr txBox="1"/>
          <p:nvPr/>
        </p:nvSpPr>
        <p:spPr>
          <a:xfrm>
            <a:off x="1440872" y="4616341"/>
            <a:ext cx="3973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Bildbeschreibung: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06FD45C1-6668-47FF-AEE4-D4055272E7AF}"/>
              </a:ext>
            </a:extLst>
          </p:cNvPr>
          <p:cNvSpPr/>
          <p:nvPr/>
        </p:nvSpPr>
        <p:spPr>
          <a:xfrm>
            <a:off x="5986559" y="3326820"/>
            <a:ext cx="4062153" cy="25450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2281183C-AB22-472F-8ABF-050B612B3F83}"/>
              </a:ext>
            </a:extLst>
          </p:cNvPr>
          <p:cNvSpPr txBox="1"/>
          <p:nvPr/>
        </p:nvSpPr>
        <p:spPr>
          <a:xfrm>
            <a:off x="7334596" y="4962004"/>
            <a:ext cx="1366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Platz für Bild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B6E63363-E79B-4387-9137-7BC10D7BA59A}"/>
              </a:ext>
            </a:extLst>
          </p:cNvPr>
          <p:cNvSpPr txBox="1"/>
          <p:nvPr/>
        </p:nvSpPr>
        <p:spPr>
          <a:xfrm>
            <a:off x="5986559" y="5871904"/>
            <a:ext cx="4486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Bildbeschreibung:</a:t>
            </a:r>
          </a:p>
        </p:txBody>
      </p:sp>
    </p:spTree>
    <p:extLst>
      <p:ext uri="{BB962C8B-B14F-4D97-AF65-F5344CB8AC3E}">
        <p14:creationId xmlns:p14="http://schemas.microsoft.com/office/powerpoint/2010/main" val="2527424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411999-54EA-44FD-8BCC-161719683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hat gut funktioniert?</a:t>
            </a:r>
          </a:p>
        </p:txBody>
      </p:sp>
    </p:spTree>
    <p:extLst>
      <p:ext uri="{BB962C8B-B14F-4D97-AF65-F5344CB8AC3E}">
        <p14:creationId xmlns:p14="http://schemas.microsoft.com/office/powerpoint/2010/main" val="1834771514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TM10001106[[fn=Abzeichen]]</Template>
  <TotalTime>0</TotalTime>
  <Words>236</Words>
  <Application>Microsoft Office PowerPoint</Application>
  <PresentationFormat>Breitbild</PresentationFormat>
  <Paragraphs>48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4" baseType="lpstr">
      <vt:lpstr>Arial</vt:lpstr>
      <vt:lpstr>Gill Sans MT</vt:lpstr>
      <vt:lpstr>Impact</vt:lpstr>
      <vt:lpstr>Badge</vt:lpstr>
      <vt:lpstr>Verkehrs- mentoren-ausbildung</vt:lpstr>
      <vt:lpstr>PowerPoint-Präsentation</vt:lpstr>
      <vt:lpstr>Projektname</vt:lpstr>
      <vt:lpstr>Projekt: </vt:lpstr>
      <vt:lpstr>So haben wir das Projekt durchgeführt: </vt:lpstr>
      <vt:lpstr>So haben wir das Projekt durchgeführt: </vt:lpstr>
      <vt:lpstr>So haben wir das Projekt durchgeführt: </vt:lpstr>
      <vt:lpstr>So haben wir das Projekt durchgeführt: </vt:lpstr>
      <vt:lpstr>Was hat gut funktioniert?</vt:lpstr>
      <vt:lpstr>Was könnte man noch verbessern, oder wo gab es Probleme?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Verkehrs- mentoren-ausbildung</dc:title>
  <dc:creator>Axel Schickl</dc:creator>
  <cp:lastModifiedBy>Axel Schickl</cp:lastModifiedBy>
  <cp:revision>8</cp:revision>
  <dcterms:created xsi:type="dcterms:W3CDTF">2019-09-06T09:58:54Z</dcterms:created>
  <dcterms:modified xsi:type="dcterms:W3CDTF">2019-09-30T20:46:34Z</dcterms:modified>
</cp:coreProperties>
</file>